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26.jpg" ContentType="image/jpeg"/>
  <Override PartName="/ppt/media/image28.jpg" ContentType="image/jpeg"/>
  <Override PartName="/ppt/media/image44.jpg" ContentType="image/jpeg"/>
  <Override PartName="/ppt/media/image5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75" r:id="rId4"/>
    <p:sldId id="276" r:id="rId5"/>
    <p:sldId id="268" r:id="rId6"/>
    <p:sldId id="266" r:id="rId7"/>
    <p:sldId id="270" r:id="rId8"/>
    <p:sldId id="272" r:id="rId9"/>
    <p:sldId id="269" r:id="rId10"/>
    <p:sldId id="273" r:id="rId11"/>
    <p:sldId id="267" r:id="rId12"/>
    <p:sldId id="271" r:id="rId13"/>
  </p:sldIdLst>
  <p:sldSz cx="9753600" cy="7315200"/>
  <p:notesSz cx="9753600" cy="7315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58E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00150" y="4779168"/>
            <a:ext cx="6867525" cy="218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891339"/>
            <a:ext cx="9753600" cy="424180"/>
          </a:xfrm>
          <a:custGeom>
            <a:avLst/>
            <a:gdLst/>
            <a:ahLst/>
            <a:cxnLst/>
            <a:rect l="l" t="t" r="r" b="b"/>
            <a:pathLst>
              <a:path w="9753600" h="424179">
                <a:moveTo>
                  <a:pt x="0" y="423859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423859"/>
                </a:lnTo>
                <a:lnTo>
                  <a:pt x="0" y="423859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71475"/>
            <a:ext cx="9525000" cy="2238375"/>
          </a:xfrm>
          <a:custGeom>
            <a:avLst/>
            <a:gdLst/>
            <a:ahLst/>
            <a:cxnLst/>
            <a:rect l="l" t="t" r="r" b="b"/>
            <a:pathLst>
              <a:path w="9525000" h="2238375">
                <a:moveTo>
                  <a:pt x="0" y="0"/>
                </a:moveTo>
                <a:lnTo>
                  <a:pt x="9524676" y="0"/>
                </a:lnTo>
                <a:lnTo>
                  <a:pt x="9524676" y="2238374"/>
                </a:lnTo>
                <a:lnTo>
                  <a:pt x="0" y="2238374"/>
                </a:lnTo>
                <a:lnTo>
                  <a:pt x="0" y="0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0858" y="752048"/>
            <a:ext cx="6631882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96114"/>
            <a:ext cx="9753600" cy="319405"/>
          </a:xfrm>
          <a:custGeom>
            <a:avLst/>
            <a:gdLst/>
            <a:ahLst/>
            <a:cxnLst/>
            <a:rect l="l" t="t" r="r" b="b"/>
            <a:pathLst>
              <a:path w="9753600" h="319404">
                <a:moveTo>
                  <a:pt x="0" y="31908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19084"/>
                </a:lnTo>
                <a:lnTo>
                  <a:pt x="0" y="319084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6141" y="5915025"/>
            <a:ext cx="9067800" cy="1390650"/>
          </a:xfrm>
          <a:custGeom>
            <a:avLst/>
            <a:gdLst/>
            <a:ahLst/>
            <a:cxnLst/>
            <a:rect l="l" t="t" r="r" b="b"/>
            <a:pathLst>
              <a:path w="9067800" h="1390650">
                <a:moveTo>
                  <a:pt x="9067458" y="1390649"/>
                </a:moveTo>
                <a:lnTo>
                  <a:pt x="0" y="1390649"/>
                </a:lnTo>
                <a:lnTo>
                  <a:pt x="0" y="0"/>
                </a:lnTo>
                <a:lnTo>
                  <a:pt x="9067458" y="0"/>
                </a:lnTo>
                <a:lnTo>
                  <a:pt x="9067458" y="1390649"/>
                </a:lnTo>
                <a:close/>
              </a:path>
            </a:pathLst>
          </a:custGeom>
          <a:solidFill>
            <a:srgbClr val="AB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856" y="651363"/>
            <a:ext cx="4768850" cy="149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343" y="3041993"/>
            <a:ext cx="8786912" cy="259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jpg"/><Relationship Id="rId10" Type="http://schemas.openxmlformats.org/officeDocument/2006/relationships/image" Target="../media/image3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ntrotecsulfluminense.com.br/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e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otecsulfluminense.com.b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066800" y="2590800"/>
            <a:ext cx="7924800" cy="20631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3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Extensão Universitária, Inovação e Hélice </a:t>
            </a:r>
            <a:r>
              <a:rPr lang="pt-BR" sz="33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Tríplice: </a:t>
            </a:r>
            <a:r>
              <a:rPr lang="pt-BR" sz="3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integração das IES na criação do Centro Tecnológico do Sul Fluminense</a:t>
            </a:r>
            <a:endParaRPr lang="pt-BR" sz="3300" b="0" kern="0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-34413" y="0"/>
            <a:ext cx="4874491" cy="2036180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2002890" y="6695673"/>
            <a:ext cx="60526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 smtClean="0">
                <a:solidFill>
                  <a:schemeClr val="bg1"/>
                </a:solidFill>
              </a:rPr>
              <a:t>Efraim da Silva Medeiros e Fernando Vitorino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914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150577"/>
            <a:ext cx="9753600" cy="613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4000" b="1" kern="0" spc="340" dirty="0" smtClean="0">
                <a:solidFill>
                  <a:schemeClr val="bg1"/>
                </a:solidFill>
              </a:rPr>
              <a:t>Realizações</a:t>
            </a:r>
            <a:endParaRPr lang="pt-BR" sz="40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789036"/>
            <a:ext cx="1701800" cy="710878"/>
          </a:xfrm>
          <a:prstGeom prst="rect">
            <a:avLst/>
          </a:prstGeom>
        </p:spPr>
      </p:pic>
      <p:sp>
        <p:nvSpPr>
          <p:cNvPr id="18" name="object 5"/>
          <p:cNvSpPr txBox="1"/>
          <p:nvPr/>
        </p:nvSpPr>
        <p:spPr>
          <a:xfrm>
            <a:off x="4277479" y="1036505"/>
            <a:ext cx="5181600" cy="109581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-635" algn="r">
              <a:lnSpc>
                <a:spcPts val="3970"/>
              </a:lnSpc>
              <a:spcBef>
                <a:spcPts val="545"/>
              </a:spcBef>
              <a:tabLst>
                <a:tab pos="2575560" algn="l"/>
              </a:tabLst>
            </a:pPr>
            <a:r>
              <a:rPr lang="pt-BR" sz="3600" spc="415" dirty="0" smtClean="0">
                <a:solidFill>
                  <a:schemeClr val="tx2"/>
                </a:solidFill>
                <a:latin typeface="Times New Roman"/>
                <a:cs typeface="Times New Roman"/>
              </a:rPr>
              <a:t>Missão de Assistência Técnica</a:t>
            </a:r>
            <a:endParaRPr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/>
          <a:stretch/>
        </p:blipFill>
        <p:spPr>
          <a:xfrm>
            <a:off x="142514" y="975756"/>
            <a:ext cx="2874440" cy="179781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7"/>
          <a:stretch/>
        </p:blipFill>
        <p:spPr>
          <a:xfrm>
            <a:off x="842598" y="2293494"/>
            <a:ext cx="3013008" cy="161825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196902" y="4087011"/>
            <a:ext cx="3429000" cy="23880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0"/>
          <a:stretch/>
        </p:blipFill>
        <p:spPr>
          <a:xfrm>
            <a:off x="5427899" y="3376729"/>
            <a:ext cx="4071820" cy="18916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06" y="4809043"/>
            <a:ext cx="3020211" cy="16988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78" y="1790842"/>
            <a:ext cx="32715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914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40826"/>
            <a:ext cx="9753600" cy="4327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2800" b="1" kern="0" spc="340" dirty="0" smtClean="0">
                <a:solidFill>
                  <a:schemeClr val="bg1"/>
                </a:solidFill>
              </a:rPr>
              <a:t>INSTIUIÇÕES DE ENSINO</a:t>
            </a:r>
            <a:endParaRPr lang="pt-BR" sz="28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44" y="1242504"/>
            <a:ext cx="1450344" cy="14503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2" y="1288731"/>
            <a:ext cx="1384118" cy="13841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2" y="5337765"/>
            <a:ext cx="2324979" cy="90254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0" y="3090222"/>
            <a:ext cx="1528762" cy="15287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6395" b="30938"/>
          <a:stretch/>
        </p:blipFill>
        <p:spPr>
          <a:xfrm>
            <a:off x="7086600" y="3488559"/>
            <a:ext cx="2171700" cy="91440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89" y="4684981"/>
            <a:ext cx="2357797" cy="176834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04" y="5018165"/>
            <a:ext cx="1208162" cy="122214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1" y="3467331"/>
            <a:ext cx="1847583" cy="91004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826853"/>
            <a:ext cx="1701800" cy="7108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4" y="3122840"/>
            <a:ext cx="1405694" cy="140569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82" y="1683833"/>
            <a:ext cx="1343206" cy="81083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83" y="1455485"/>
            <a:ext cx="2186242" cy="9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22098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685800"/>
            <a:ext cx="9753600" cy="711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kern="0" spc="340" dirty="0" smtClean="0">
                <a:solidFill>
                  <a:schemeClr val="bg1"/>
                </a:solidFill>
              </a:rPr>
              <a:t>Obrigado!</a:t>
            </a:r>
            <a:endParaRPr lang="pt-BR" kern="0" spc="25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4338" r="3449" b="8210"/>
          <a:stretch/>
        </p:blipFill>
        <p:spPr>
          <a:xfrm>
            <a:off x="609600" y="2429582"/>
            <a:ext cx="8074891" cy="3018662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0" y="6019800"/>
            <a:ext cx="9753600" cy="1295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/>
          <a:stretch/>
        </p:blipFill>
        <p:spPr bwMode="auto">
          <a:xfrm>
            <a:off x="2547938" y="6548309"/>
            <a:ext cx="2160587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3" r="34543"/>
          <a:stretch/>
        </p:blipFill>
        <p:spPr bwMode="auto">
          <a:xfrm>
            <a:off x="3575050" y="6638162"/>
            <a:ext cx="2266950" cy="48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6623557"/>
            <a:ext cx="596900" cy="49720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495800" y="4800600"/>
            <a:ext cx="3131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6"/>
              </a:rPr>
              <a:t>http://centrotecsulfluminense.com.br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361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9200" y="533400"/>
            <a:ext cx="73164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dirty="0">
                <a:solidFill>
                  <a:srgbClr val="35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Extensão Universitária/Oportunidades</a:t>
            </a:r>
            <a:endParaRPr lang="pt-BR" sz="3300" dirty="0">
              <a:solidFill>
                <a:srgbClr val="35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9600" y="2743200"/>
            <a:ext cx="78504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Relacionamento/Marketing/Imagem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Compromisso social/Prestação de Serviços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Captação e Fidelização de estudantes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Sustentabilidade de financeira institucional</a:t>
            </a:r>
            <a:endParaRPr lang="pt-BR" sz="3300" dirty="0"/>
          </a:p>
        </p:txBody>
      </p:sp>
      <p:sp>
        <p:nvSpPr>
          <p:cNvPr id="6" name="Retângulo 5"/>
          <p:cNvSpPr/>
          <p:nvPr/>
        </p:nvSpPr>
        <p:spPr>
          <a:xfrm>
            <a:off x="0" y="6858000"/>
            <a:ext cx="975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70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200" y="609600"/>
            <a:ext cx="225414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dirty="0" smtClean="0">
                <a:solidFill>
                  <a:srgbClr val="35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Para tanto:</a:t>
            </a:r>
            <a:endParaRPr lang="pt-BR" sz="3300" dirty="0">
              <a:solidFill>
                <a:srgbClr val="35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9600" y="2743200"/>
            <a:ext cx="8317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Relacionamento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Hélice Tríplice </a:t>
            </a:r>
            <a:r>
              <a:rPr lang="pt-BR" sz="2500" dirty="0" smtClean="0"/>
              <a:t>(Instituições Oficiais/IES/Setor Produtivo)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858000"/>
            <a:ext cx="975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513886" y="5384632"/>
            <a:ext cx="6509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dirty="0">
                <a:solidFill>
                  <a:srgbClr val="35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Percepção de Valor/ Comunidade</a:t>
            </a:r>
            <a:endParaRPr lang="pt-BR" sz="3300" dirty="0">
              <a:solidFill>
                <a:srgbClr val="35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25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9200" y="533400"/>
            <a:ext cx="73164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dirty="0">
                <a:solidFill>
                  <a:srgbClr val="35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Extensão Universitária/Oportunidades</a:t>
            </a:r>
            <a:endParaRPr lang="pt-BR" sz="3300" dirty="0">
              <a:solidFill>
                <a:srgbClr val="35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6850" y="2286000"/>
            <a:ext cx="9472337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300" dirty="0" smtClean="0"/>
              <a:t>UBM antes: “Pagou Passou”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UBM atual: “ Instituição Empreendedora e Inovadora”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Parque tecnológico do Sul Fluminense/Inicio da </a:t>
            </a:r>
          </a:p>
          <a:p>
            <a:r>
              <a:rPr lang="pt-BR" sz="3200" dirty="0"/>
              <a:t> </a:t>
            </a:r>
            <a:r>
              <a:rPr lang="pt-BR" sz="3200" dirty="0" smtClean="0"/>
              <a:t>   integração com as IES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858000"/>
            <a:ext cx="9753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63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1533012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150577"/>
            <a:ext cx="9753600" cy="956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>
              <a:lnSpc>
                <a:spcPct val="100699"/>
              </a:lnSpc>
              <a:spcBef>
                <a:spcPts val="90"/>
              </a:spcBef>
            </a:pPr>
            <a:endParaRPr lang="pt-BR" sz="2000" b="1" kern="0" spc="340" dirty="0" smtClean="0">
              <a:solidFill>
                <a:schemeClr val="bg1"/>
              </a:solidFill>
            </a:endParaRPr>
          </a:p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4000" b="1" kern="0" spc="340" dirty="0" smtClean="0">
                <a:solidFill>
                  <a:schemeClr val="bg1"/>
                </a:solidFill>
              </a:rPr>
              <a:t>Plataforma Virtual</a:t>
            </a:r>
            <a:endParaRPr lang="pt-BR" sz="40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789036"/>
            <a:ext cx="1701800" cy="710878"/>
          </a:xfrm>
          <a:prstGeom prst="rect">
            <a:avLst/>
          </a:prstGeom>
        </p:spPr>
      </p:pic>
      <p:sp>
        <p:nvSpPr>
          <p:cNvPr id="12" name="object 6"/>
          <p:cNvSpPr/>
          <p:nvPr/>
        </p:nvSpPr>
        <p:spPr>
          <a:xfrm>
            <a:off x="6538913" y="1752476"/>
            <a:ext cx="1504950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4900613" y="2924998"/>
            <a:ext cx="150495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8124826" y="1735766"/>
            <a:ext cx="1524000" cy="110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8124826" y="2893952"/>
            <a:ext cx="15240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71438" y="1700624"/>
            <a:ext cx="1504950" cy="1114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80963" y="2915473"/>
            <a:ext cx="1504950" cy="1104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80963" y="4111566"/>
            <a:ext cx="1504950" cy="1114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80963" y="5354943"/>
            <a:ext cx="1504950" cy="1104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1671638" y="1712677"/>
            <a:ext cx="3124200" cy="3514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1671638" y="5364468"/>
            <a:ext cx="1514475" cy="1104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3340894" y="5395014"/>
            <a:ext cx="1514475" cy="1104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4910138" y="1763241"/>
            <a:ext cx="1514475" cy="11144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6519863" y="2911245"/>
            <a:ext cx="1504950" cy="10300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4943475" y="4137636"/>
            <a:ext cx="4743450" cy="23145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4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22098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411575"/>
            <a:ext cx="9753600" cy="15036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kern="0" spc="340" dirty="0" smtClean="0">
                <a:solidFill>
                  <a:schemeClr val="bg1"/>
                </a:solidFill>
              </a:rPr>
              <a:t>CENTRO TECNOLÓGICO DO SUL FLUMINENSE</a:t>
            </a:r>
            <a:endParaRPr lang="pt-BR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3429000" y="3048000"/>
            <a:ext cx="5687060" cy="263469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-635" algn="ctr">
              <a:lnSpc>
                <a:spcPts val="3970"/>
              </a:lnSpc>
              <a:spcBef>
                <a:spcPts val="545"/>
              </a:spcBef>
              <a:tabLst>
                <a:tab pos="2575560" algn="l"/>
              </a:tabLst>
            </a:pPr>
            <a:r>
              <a:rPr sz="3600" spc="415" dirty="0">
                <a:latin typeface="Times New Roman"/>
                <a:cs typeface="Times New Roman"/>
              </a:rPr>
              <a:t>Ambiente </a:t>
            </a:r>
            <a:r>
              <a:rPr sz="3600" spc="335" dirty="0">
                <a:latin typeface="Times New Roman"/>
                <a:cs typeface="Times New Roman"/>
              </a:rPr>
              <a:t>virtual </a:t>
            </a:r>
            <a:r>
              <a:rPr sz="3600" spc="440" dirty="0">
                <a:latin typeface="Times New Roman"/>
                <a:cs typeface="Times New Roman"/>
              </a:rPr>
              <a:t>capaz  </a:t>
            </a:r>
            <a:r>
              <a:rPr sz="3600" spc="400" dirty="0">
                <a:latin typeface="Times New Roman"/>
                <a:cs typeface="Times New Roman"/>
              </a:rPr>
              <a:t>de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400" dirty="0">
                <a:latin typeface="Times New Roman"/>
                <a:cs typeface="Times New Roman"/>
              </a:rPr>
              <a:t>mediar	</a:t>
            </a:r>
            <a:r>
              <a:rPr sz="3600" spc="475" dirty="0">
                <a:latin typeface="Times New Roman"/>
                <a:cs typeface="Times New Roman"/>
              </a:rPr>
              <a:t>demandas </a:t>
            </a:r>
            <a:r>
              <a:rPr sz="3600" spc="350" dirty="0">
                <a:latin typeface="Times New Roman"/>
                <a:cs typeface="Times New Roman"/>
              </a:rPr>
              <a:t>e  </a:t>
            </a:r>
            <a:r>
              <a:rPr sz="3600" spc="380" dirty="0">
                <a:latin typeface="Times New Roman"/>
                <a:cs typeface="Times New Roman"/>
              </a:rPr>
              <a:t>ofertas </a:t>
            </a:r>
            <a:r>
              <a:rPr sz="3600" spc="400" dirty="0">
                <a:latin typeface="Times New Roman"/>
                <a:cs typeface="Times New Roman"/>
              </a:rPr>
              <a:t>de </a:t>
            </a:r>
            <a:r>
              <a:rPr sz="3600" spc="375" dirty="0">
                <a:latin typeface="Times New Roman"/>
                <a:cs typeface="Times New Roman"/>
              </a:rPr>
              <a:t>recursos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409" dirty="0">
                <a:latin typeface="Times New Roman"/>
                <a:cs typeface="Times New Roman"/>
              </a:rPr>
              <a:t>entre  </a:t>
            </a:r>
            <a:r>
              <a:rPr sz="3600" spc="434" dirty="0">
                <a:latin typeface="Times New Roman"/>
                <a:cs typeface="Times New Roman"/>
              </a:rPr>
              <a:t>empresas </a:t>
            </a:r>
            <a:r>
              <a:rPr sz="3600" spc="350" dirty="0">
                <a:latin typeface="Times New Roman"/>
                <a:cs typeface="Times New Roman"/>
              </a:rPr>
              <a:t>e </a:t>
            </a:r>
            <a:r>
              <a:rPr sz="3600" spc="335" dirty="0">
                <a:latin typeface="Times New Roman"/>
                <a:cs typeface="Times New Roman"/>
              </a:rPr>
              <a:t>instituições  </a:t>
            </a:r>
            <a:r>
              <a:rPr sz="3600" spc="400" dirty="0">
                <a:latin typeface="Times New Roman"/>
                <a:cs typeface="Times New Roman"/>
              </a:rPr>
              <a:t>de</a:t>
            </a:r>
            <a:r>
              <a:rPr sz="3600" spc="290" dirty="0">
                <a:latin typeface="Times New Roman"/>
                <a:cs typeface="Times New Roman"/>
              </a:rPr>
              <a:t> </a:t>
            </a:r>
            <a:r>
              <a:rPr sz="3600" spc="254" dirty="0">
                <a:latin typeface="Times New Roman"/>
                <a:cs typeface="Times New Roman"/>
              </a:rPr>
              <a:t>ensino.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-533400" y="2228850"/>
            <a:ext cx="3583197" cy="432435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789036"/>
            <a:ext cx="1701800" cy="7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914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150577"/>
            <a:ext cx="9753600" cy="613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4000" b="1" kern="0" spc="340" dirty="0" smtClean="0">
                <a:solidFill>
                  <a:schemeClr val="bg1"/>
                </a:solidFill>
              </a:rPr>
              <a:t>Realizações</a:t>
            </a:r>
            <a:endParaRPr lang="pt-BR" sz="40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533400" y="4901920"/>
            <a:ext cx="2296293" cy="9592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77000" y="2133600"/>
            <a:ext cx="3131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3"/>
              </a:rPr>
              <a:t>http://centrotecsulfluminense.com.br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3270" b="8989"/>
          <a:stretch/>
        </p:blipFill>
        <p:spPr>
          <a:xfrm>
            <a:off x="0" y="1007029"/>
            <a:ext cx="6353071" cy="31355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t="3206" b="9672"/>
          <a:stretch/>
        </p:blipFill>
        <p:spPr>
          <a:xfrm>
            <a:off x="3995637" y="3733799"/>
            <a:ext cx="5753198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914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150577"/>
            <a:ext cx="9753600" cy="613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4000" b="1" kern="0" spc="340" dirty="0" smtClean="0">
                <a:solidFill>
                  <a:schemeClr val="bg1"/>
                </a:solidFill>
              </a:rPr>
              <a:t>Realizações</a:t>
            </a:r>
            <a:endParaRPr lang="pt-BR" sz="40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789036"/>
            <a:ext cx="1701800" cy="7108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" y="1252619"/>
            <a:ext cx="2036771" cy="12093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1" y="2787243"/>
            <a:ext cx="2936421" cy="16517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1" y="4813541"/>
            <a:ext cx="2075291" cy="15564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87" y="1044433"/>
            <a:ext cx="2167609" cy="16257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7" y="1009282"/>
            <a:ext cx="3014856" cy="22611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1" y="4770531"/>
            <a:ext cx="2192953" cy="14511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46" y="2977515"/>
            <a:ext cx="2521702" cy="1669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499690"/>
            <a:ext cx="2232428" cy="1477867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5142393" y="4813541"/>
            <a:ext cx="2060889" cy="1494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0"/>
            <a:ext cx="9753600" cy="9144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150577"/>
            <a:ext cx="9753600" cy="613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4800" b="1" i="0">
                <a:solidFill>
                  <a:srgbClr val="353535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900" marR="5080" lvl="1" indent="254635" algn="ctr">
              <a:lnSpc>
                <a:spcPct val="100699"/>
              </a:lnSpc>
              <a:spcBef>
                <a:spcPts val="90"/>
              </a:spcBef>
            </a:pPr>
            <a:r>
              <a:rPr lang="pt-BR" sz="4000" b="1" kern="0" spc="340" dirty="0" smtClean="0">
                <a:solidFill>
                  <a:schemeClr val="bg1"/>
                </a:solidFill>
              </a:rPr>
              <a:t>Realizações</a:t>
            </a:r>
            <a:endParaRPr lang="pt-BR" sz="4000" b="1" kern="0" spc="250" dirty="0">
              <a:solidFill>
                <a:schemeClr val="bg1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0" y="6553200"/>
            <a:ext cx="9753600" cy="762000"/>
          </a:xfrm>
          <a:custGeom>
            <a:avLst/>
            <a:gdLst/>
            <a:ahLst/>
            <a:cxnLst/>
            <a:rect l="l" t="t" r="r" b="b"/>
            <a:pathLst>
              <a:path w="6276975" h="1228725">
                <a:moveTo>
                  <a:pt x="0" y="0"/>
                </a:moveTo>
                <a:lnTo>
                  <a:pt x="6276946" y="0"/>
                </a:lnTo>
                <a:lnTo>
                  <a:pt x="6276946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5" r="3449" b="8210"/>
          <a:stretch/>
        </p:blipFill>
        <p:spPr>
          <a:xfrm>
            <a:off x="8051800" y="5789036"/>
            <a:ext cx="1701800" cy="710878"/>
          </a:xfrm>
          <a:prstGeom prst="rect">
            <a:avLst/>
          </a:prstGeom>
        </p:spPr>
      </p:pic>
      <p:sp>
        <p:nvSpPr>
          <p:cNvPr id="18" name="object 5"/>
          <p:cNvSpPr txBox="1"/>
          <p:nvPr/>
        </p:nvSpPr>
        <p:spPr>
          <a:xfrm>
            <a:off x="0" y="896847"/>
            <a:ext cx="4648200" cy="115993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-635" algn="ctr">
              <a:lnSpc>
                <a:spcPts val="3970"/>
              </a:lnSpc>
              <a:spcBef>
                <a:spcPts val="545"/>
              </a:spcBef>
              <a:tabLst>
                <a:tab pos="2575560" algn="l"/>
              </a:tabLst>
            </a:pPr>
            <a:r>
              <a:rPr lang="pt-BR" sz="3600" spc="415" dirty="0" smtClean="0">
                <a:solidFill>
                  <a:schemeClr val="tx2"/>
                </a:solidFill>
                <a:latin typeface="Times New Roman"/>
                <a:cs typeface="Times New Roman"/>
              </a:rPr>
              <a:t>Sessão de </a:t>
            </a:r>
          </a:p>
          <a:p>
            <a:pPr marL="12700" marR="5080" indent="-635" algn="ctr">
              <a:lnSpc>
                <a:spcPts val="3970"/>
              </a:lnSpc>
              <a:spcBef>
                <a:spcPts val="545"/>
              </a:spcBef>
              <a:tabLst>
                <a:tab pos="2575560" algn="l"/>
              </a:tabLst>
            </a:pPr>
            <a:r>
              <a:rPr lang="pt-BR" sz="3600" spc="415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         Inovação</a:t>
            </a:r>
            <a:endParaRPr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810"/>
            <a:ext cx="3200400" cy="21336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53953"/>
            <a:ext cx="3345205" cy="22301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20" y="3657600"/>
            <a:ext cx="3853205" cy="25688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5" y="438057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123</Words>
  <Application>Microsoft Office PowerPoint</Application>
  <PresentationFormat>Personalizar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do parque tecnológico do Sul fluminense</dc:title>
  <dc:creator>Efraim da Silva Medeiros</dc:creator>
  <cp:keywords>DAC_BQtkVII</cp:keywords>
  <cp:lastModifiedBy>Usuário do Windows</cp:lastModifiedBy>
  <cp:revision>29</cp:revision>
  <dcterms:created xsi:type="dcterms:W3CDTF">2019-05-02T21:09:55Z</dcterms:created>
  <dcterms:modified xsi:type="dcterms:W3CDTF">2019-09-05T22:48:54Z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2018-08-03T00:00:00Z</vt:filetime>
  </property>
  <property fmtid="{D5CDD505-2E9C-101B-9397-08002B2CF9AE}" pid="3" name="Creator">
    <vt:lpwstr>Canva</vt:lpwstr>
  </property>
  <property fmtid="{D5CDD505-2E9C-101B-9397-08002B2CF9AE}" pid="4" name="LastSaved">
    <vt:filetime>2019-05-02T00:00:00Z</vt:filetime>
  </property>
</Properties>
</file>